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61" r:id="rId7"/>
    <p:sldId id="263" r:id="rId8"/>
    <p:sldId id="27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ranh tô màu\131231hinh-nen-trang-hong-don-gian-va-diu-da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5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37991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026" y="464619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Vũ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69278" y="752564"/>
            <a:ext cx="8455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110836" y="2139660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1413164" y="2139660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28956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6" r="10606"/>
          <a:stretch/>
        </p:blipFill>
        <p:spPr bwMode="auto">
          <a:xfrm>
            <a:off x="5791200" y="2143123"/>
            <a:ext cx="112221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4310005" y="2143123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2"/>
          <a:stretch/>
        </p:blipFill>
        <p:spPr bwMode="auto">
          <a:xfrm>
            <a:off x="7086600" y="2146587"/>
            <a:ext cx="131073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0" y="2220614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1676400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2923309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84" r="37149"/>
          <a:stretch/>
        </p:blipFill>
        <p:spPr bwMode="auto">
          <a:xfrm>
            <a:off x="6102926" y="2133159"/>
            <a:ext cx="160712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4710543" y="2133159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t="11087" r="25104" b="5238"/>
          <a:stretch/>
        </p:blipFill>
        <p:spPr bwMode="auto">
          <a:xfrm>
            <a:off x="7710054" y="2001106"/>
            <a:ext cx="1399310" cy="29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13071" y="5171768"/>
            <a:ext cx="2923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676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-76200" y="2533868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1512842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2951018" y="2556814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4495800" y="2658016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7651940" y="2752834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5723" y="2328646"/>
            <a:ext cx="1676400" cy="2058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3" r="12134"/>
          <a:stretch/>
        </p:blipFill>
        <p:spPr bwMode="auto">
          <a:xfrm>
            <a:off x="3770671" y="4572000"/>
            <a:ext cx="1524000" cy="1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4" t="6205"/>
          <a:stretch/>
        </p:blipFill>
        <p:spPr bwMode="auto">
          <a:xfrm>
            <a:off x="1964649" y="4707590"/>
            <a:ext cx="1404702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4604772" y="4667864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101598" y="2335716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1600200" y="2373885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7" r="12786"/>
          <a:stretch/>
        </p:blipFill>
        <p:spPr bwMode="auto">
          <a:xfrm>
            <a:off x="7620000" y="2379587"/>
            <a:ext cx="152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6241843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3124200" y="2373885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8572" y="2330013"/>
            <a:ext cx="1669026" cy="18459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2" r="9197"/>
          <a:stretch/>
        </p:blipFill>
        <p:spPr bwMode="auto">
          <a:xfrm>
            <a:off x="3124200" y="4667864"/>
            <a:ext cx="1422402" cy="18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611 L 8.33333E-7 -0.33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5825838" y="2541292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7239000" y="2867438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2902528" y="2541291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89" t="9977" r="9579" b="5584"/>
          <a:stretch/>
        </p:blipFill>
        <p:spPr bwMode="auto">
          <a:xfrm>
            <a:off x="6927" y="2647199"/>
            <a:ext cx="1295401" cy="1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4232567" y="2902074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0" t="7763" r="15656" b="10163"/>
          <a:stretch/>
        </p:blipFill>
        <p:spPr bwMode="auto">
          <a:xfrm>
            <a:off x="1302328" y="2973345"/>
            <a:ext cx="1600200" cy="1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98" y="2465091"/>
            <a:ext cx="1461659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73638" y="2647199"/>
            <a:ext cx="1870361" cy="16268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ề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71081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157316"/>
            <a:ext cx="67965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anh tô màu\cafc0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76238"/>
            <a:ext cx="97536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06607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kháe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m¹nh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giái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42</Words>
  <Application>Microsoft Office PowerPoint</Application>
  <PresentationFormat>On-screen Show (4:3)</PresentationFormat>
  <Paragraphs>9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38</cp:revision>
  <dcterms:created xsi:type="dcterms:W3CDTF">2016-11-03T06:56:51Z</dcterms:created>
  <dcterms:modified xsi:type="dcterms:W3CDTF">2017-05-20T06:35:53Z</dcterms:modified>
</cp:coreProperties>
</file>